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69217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60803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主要介绍了纪录片《指尖上的传承》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带我们开启一场探秘中国民间艺术之旅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涉及了剪纸、泥人、苏绣等传统技艺。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982784"/>
            <a:ext cx="10441160" cy="1308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Fingertips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is quite an interesting documentary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纪录片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Chinese folk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 us China’s super amazing traditional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 with its pretty designs,clay figures by very skillful hands,and the beautiful Suzhou embroidery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all traditional crafts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documentary tells a nice story about Li 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a 78-year-old master at making clay figures from Tianjin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old days,people had to learn how to make clay figures from teachers face to face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things are different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 finds a new way to show his crafts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does live shows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he starts making clay figures,about 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watch him on their computers or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the Internet,more and more young people start to love Li Ming’s clay figures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documentary becomes very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this,thirty schools start to teach folk art in their classes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Now,students get a great chance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learn things like paper-cutting,embroidery and lots of other fun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director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Wei says,“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Folk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alive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 is better that people from different countries watch this documentary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Chinese folk art is really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them even come to China to see and try Chinese folk art for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folk art is like a hidden treasure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more and more people learning and liking it,it will get more and more popular and win the love of people all over the world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Fingertips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folk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directors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Heritage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Fingertips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 is quite an interesting documentary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纪录片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about Chinese folk art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可知，《指尖上的传承》是关于中国民间艺术的纪录片。故选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2048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TRUE according to the passage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fifty million people watch Li Ming online every time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learn clay figures from Li Ming face to face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thirty schools start to learn folk art in class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other countries show no interest in Chinese folk art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306255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zh-CN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“Because of this, thirty schools start to teach folk art in their classes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可知，三十所学校开始在课堂上教授民间艺术，学生们开始在课堂上学习民间艺术，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选项正确；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</a:t>
            </a:r>
            <a:r>
              <a:rPr lang="zh-CN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“fifty million”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与文中</a:t>
            </a:r>
            <a:r>
              <a:rPr lang="zh-CN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“about 50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选项与文中</a:t>
            </a:r>
            <a:r>
              <a:rPr lang="zh-CN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the old days, people had to learn how to make clay figures from teachers face to face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things are different now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选项与文中</a:t>
            </a:r>
            <a:r>
              <a:rPr lang="zh-CN" altLang="zh-CN" sz="22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“Some of them even come to China to see and try Chinese folk art for themselves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39598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Li Ming do live shows on the Internet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sell his clay figures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become a famous star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share his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a lot of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“Li Ming finds a new way to show his crafts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does live shows on the Internet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可知，李明在网上进行直播是为了分享他的技艺，让全世界的人爱上他的泥人作品。故选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12866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sentence mean in Paragraph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keep folk art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always popular among young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is not interesting enough to attract young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should learn new art forms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2255" y="853964"/>
            <a:ext cx="3003795" cy="408801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34566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句意理解题。根据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“Folk art isn’t old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young people learn it, it becomes alive again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以及纪录片受欢迎、学校开始教民间艺术等内容可知，这句话意思是当年轻人学习民间艺术时，它就会重新焕发生机，即年轻人可以让民间艺术保持活力，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选项符合；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“always popular”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过于绝对；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选项与原文意思相悖；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“new art forms”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在文中未被提及。故选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71301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passage,we can infer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folk art will face more problems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people will be interested in Chinese folk art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schools will use the documentary as a teaching material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around the world will come to visit China in the future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“With more and more people learning and liking it, it will get more and more popular and win the love of people all over the world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可推断，会有更多的人对中国民间艺术感兴趣。故选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3797</Words>
  <Application>WPS 演示</Application>
  <PresentationFormat>自定义</PresentationFormat>
  <Paragraphs>62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472</cp:revision>
  <dcterms:created xsi:type="dcterms:W3CDTF">2020-11-06T05:24:00Z</dcterms:created>
  <dcterms:modified xsi:type="dcterms:W3CDTF">2025-09-16T03:01:43Z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291C5DFFF7234674B960639E53B72FE5_12</vt:lpwstr>
  </property>
</Properties>
</file>